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267" r:id="rId3"/>
    <p:sldId id="256" r:id="rId4"/>
    <p:sldId id="257" r:id="rId5"/>
    <p:sldId id="258" r:id="rId6"/>
    <p:sldId id="259" r:id="rId7"/>
    <p:sldId id="261" r:id="rId8"/>
    <p:sldId id="260" r:id="rId9"/>
    <p:sldId id="262" r:id="rId10"/>
    <p:sldId id="266" r:id="rId11"/>
    <p:sldId id="263" r:id="rId12"/>
    <p:sldId id="264" r:id="rId13"/>
    <p:sldId id="26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20" autoAdjust="0"/>
    <p:restoredTop sz="94660"/>
  </p:normalViewPr>
  <p:slideViewPr>
    <p:cSldViewPr snapToGrid="0">
      <p:cViewPr varScale="1">
        <p:scale>
          <a:sx n="92" d="100"/>
          <a:sy n="92" d="100"/>
        </p:scale>
        <p:origin x="1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B7A140-9EFA-440B-ADA8-494C2960A0F0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9FC264-7E0F-43F0-9ACC-2871AEE88B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6157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ED5EE-3970-4663-9B78-380EF81CE152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1066C-0562-41AE-9A11-23527B131D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2426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ED5EE-3970-4663-9B78-380EF81CE152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1066C-0562-41AE-9A11-23527B131D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5190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ED5EE-3970-4663-9B78-380EF81CE152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1066C-0562-41AE-9A11-23527B131D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8482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2493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65809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8332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76625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23952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35830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27531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2813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ED5EE-3970-4663-9B78-380EF81CE152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1066C-0562-41AE-9A11-23527B131D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18671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97964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35923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0874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ED5EE-3970-4663-9B78-380EF81CE152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1066C-0562-41AE-9A11-23527B131D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602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ED5EE-3970-4663-9B78-380EF81CE152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1066C-0562-41AE-9A11-23527B131D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970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ED5EE-3970-4663-9B78-380EF81CE152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1066C-0562-41AE-9A11-23527B131D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7579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ED5EE-3970-4663-9B78-380EF81CE152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1066C-0562-41AE-9A11-23527B131D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663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ED5EE-3970-4663-9B78-380EF81CE152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1066C-0562-41AE-9A11-23527B131D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734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ED5EE-3970-4663-9B78-380EF81CE152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1066C-0562-41AE-9A11-23527B131D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429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ED5EE-3970-4663-9B78-380EF81CE152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1066C-0562-41AE-9A11-23527B131D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2517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ED5EE-3970-4663-9B78-380EF81CE152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81066C-0562-41AE-9A11-23527B131D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3855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3195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8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image" Target="../media/image18.png"/><Relationship Id="rId3" Type="http://schemas.microsoft.com/office/2007/relationships/media" Target="../media/media6.mp3"/><Relationship Id="rId7" Type="http://schemas.microsoft.com/office/2007/relationships/media" Target="../media/media8.mp3"/><Relationship Id="rId12" Type="http://schemas.openxmlformats.org/officeDocument/2006/relationships/image" Target="../media/image17.png"/><Relationship Id="rId17" Type="http://schemas.openxmlformats.org/officeDocument/2006/relationships/image" Target="../media/image8.png"/><Relationship Id="rId2" Type="http://schemas.openxmlformats.org/officeDocument/2006/relationships/audio" Target="../media/media5.mp3"/><Relationship Id="rId16" Type="http://schemas.openxmlformats.org/officeDocument/2006/relationships/image" Target="../media/image21.png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slideLayout" Target="../slideLayouts/slideLayout7.xml"/><Relationship Id="rId5" Type="http://schemas.microsoft.com/office/2007/relationships/media" Target="../media/media7.mp3"/><Relationship Id="rId15" Type="http://schemas.openxmlformats.org/officeDocument/2006/relationships/image" Target="../media/image20.png"/><Relationship Id="rId10" Type="http://schemas.openxmlformats.org/officeDocument/2006/relationships/audio" Target="../media/media9.mp3"/><Relationship Id="rId4" Type="http://schemas.openxmlformats.org/officeDocument/2006/relationships/audio" Target="../media/media6.mp3"/><Relationship Id="rId9" Type="http://schemas.microsoft.com/office/2007/relationships/media" Target="../media/media9.mp3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8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title"/>
          </p:nvPr>
        </p:nvSpPr>
        <p:spPr>
          <a:xfrm>
            <a:off x="838200" y="1597306"/>
            <a:ext cx="10515600" cy="93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GB" b="1"/>
              <a:t>Socially Connected – a curriculum</a:t>
            </a:r>
            <a:br>
              <a:rPr lang="en-GB" b="1"/>
            </a:br>
            <a:r>
              <a:rPr lang="en-GB" sz="4000" b="1"/>
              <a:t>Part 2.  How the teachers used the work</a:t>
            </a:r>
            <a:br>
              <a:rPr lang="en-GB" b="1"/>
            </a:br>
            <a:r>
              <a:rPr lang="en-GB" b="1"/>
              <a:t> </a:t>
            </a:r>
            <a:br>
              <a:rPr lang="en-GB"/>
            </a:br>
            <a:endParaRPr/>
          </a:p>
        </p:txBody>
      </p:sp>
      <p:sp>
        <p:nvSpPr>
          <p:cNvPr id="85" name="Google Shape;85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/>
              <a:t>These slides were created by the teachers to relate the activities they carried out following the work directly involving Big Brum and the children. 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/>
              <a:t>They also show the children’s work that resulted from these activities. Some of the slides include embedded sound files of the children reading aloud from their own writing-in-role. 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/>
              <a:t> 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/>
              <a:t>The teachers’ work with children took place during the two weeks when both teachers and children had just returned to school following England’s first national lockdown.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3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 sz="1300"/>
              <a:t>This curriculum forms a contribution to the European project, ‘To be or not be well - Drama and Theatre in Education’. 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 sz="1300"/>
              <a:t>The project is funded by the Erasmus Plus programme of the European Union.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b="1"/>
          </a:p>
        </p:txBody>
      </p:sp>
      <p:pic>
        <p:nvPicPr>
          <p:cNvPr id="86" name="Google Shape;8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57754" y="5497974"/>
            <a:ext cx="1019218" cy="1127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05642" y="5260694"/>
            <a:ext cx="1388962" cy="1388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250" y="1047750"/>
            <a:ext cx="9715500" cy="4762500"/>
          </a:xfrm>
          <a:prstGeom prst="rect">
            <a:avLst/>
          </a:prstGeom>
        </p:spPr>
      </p:pic>
      <p:pic>
        <p:nvPicPr>
          <p:cNvPr id="4" name="Recording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64620" y="5810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69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672" y="269297"/>
            <a:ext cx="2526302" cy="35039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459" y="411345"/>
            <a:ext cx="2532426" cy="34795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036" y="3059450"/>
            <a:ext cx="2345967" cy="34945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8839" y="3059450"/>
            <a:ext cx="2244499" cy="35290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3974" y="1011780"/>
            <a:ext cx="3239927" cy="129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192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95" y="310242"/>
            <a:ext cx="3533775" cy="2971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1913" y="719817"/>
            <a:ext cx="3400425" cy="2152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8413" y="719817"/>
            <a:ext cx="3524250" cy="2390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501" y="3874770"/>
            <a:ext cx="3486150" cy="2400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3555" y="3874770"/>
            <a:ext cx="3457575" cy="2152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8102239" y="2927032"/>
            <a:ext cx="3276600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29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Lockdown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A Window on the World</a:t>
            </a:r>
          </a:p>
          <a:p>
            <a:r>
              <a:rPr lang="en-GB" dirty="0"/>
              <a:t>Benson Community School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6177" y="691545"/>
            <a:ext cx="3198872" cy="23876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854" y="4190863"/>
            <a:ext cx="3771243" cy="18715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861" y="419237"/>
            <a:ext cx="2136330" cy="30907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5617" y="3505991"/>
            <a:ext cx="2819992" cy="32412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3987" y="691545"/>
            <a:ext cx="1724025" cy="1466850"/>
          </a:xfrm>
          <a:prstGeom prst="rect">
            <a:avLst/>
          </a:prstGeom>
        </p:spPr>
      </p:pic>
      <p:pic>
        <p:nvPicPr>
          <p:cNvPr id="10" name="Recording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199" y="45367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20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3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509" y="661659"/>
            <a:ext cx="11291394" cy="560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469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>
            <a:extLst>
              <a:ext uri="{FF2B5EF4-FFF2-40B4-BE49-F238E27FC236}">
                <a16:creationId xmlns:a16="http://schemas.microsoft.com/office/drawing/2014/main" id="{10FA8F15-DBB6-43A3-B69A-B1AFF1598D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" y="0"/>
            <a:ext cx="12184602" cy="6858000"/>
          </a:xfrm>
          <a:prstGeom prst="rect">
            <a:avLst/>
          </a:prstGeom>
        </p:spPr>
      </p:pic>
      <p:pic>
        <p:nvPicPr>
          <p:cNvPr id="2" name="Recording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65659" y="48810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00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6564" y="1045942"/>
            <a:ext cx="3829050" cy="48291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991" y="598266"/>
            <a:ext cx="4152900" cy="5724525"/>
          </a:xfrm>
          <a:prstGeom prst="rect">
            <a:avLst/>
          </a:prstGeom>
        </p:spPr>
      </p:pic>
      <p:pic>
        <p:nvPicPr>
          <p:cNvPr id="4" name="Recording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767" y="852159"/>
            <a:ext cx="3990975" cy="52482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562" y="414009"/>
            <a:ext cx="4191000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16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488" y="1237757"/>
            <a:ext cx="3327028" cy="42980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1248" y="867432"/>
            <a:ext cx="4114800" cy="50387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6157" y="1122472"/>
            <a:ext cx="3380603" cy="4413359"/>
          </a:xfrm>
          <a:prstGeom prst="rect">
            <a:avLst/>
          </a:prstGeom>
        </p:spPr>
      </p:pic>
      <p:pic>
        <p:nvPicPr>
          <p:cNvPr id="6" name="Recording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98798" y="59159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99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4421" y="272004"/>
            <a:ext cx="1378689" cy="20259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75802" y="214379"/>
            <a:ext cx="5666223" cy="18887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3794" y="2632888"/>
            <a:ext cx="5865119" cy="18464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83666" y="2297939"/>
            <a:ext cx="5397137" cy="1879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06472" y="4372118"/>
            <a:ext cx="5370878" cy="22243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73761" y="331115"/>
            <a:ext cx="3801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Diary entries…</a:t>
            </a:r>
          </a:p>
        </p:txBody>
      </p:sp>
      <p:pic>
        <p:nvPicPr>
          <p:cNvPr id="8" name="Kesh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176413" y="210981"/>
            <a:ext cx="609600" cy="609600"/>
          </a:xfrm>
          <a:prstGeom prst="rect">
            <a:avLst/>
          </a:prstGeom>
        </p:spPr>
      </p:pic>
      <p:pic>
        <p:nvPicPr>
          <p:cNvPr id="9" name="Tahi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89621" y="2522907"/>
            <a:ext cx="609600" cy="609600"/>
          </a:xfrm>
          <a:prstGeom prst="rect">
            <a:avLst/>
          </a:prstGeom>
        </p:spPr>
      </p:pic>
      <p:pic>
        <p:nvPicPr>
          <p:cNvPr id="10" name="Haaj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362573" y="2174065"/>
            <a:ext cx="609600" cy="609600"/>
          </a:xfrm>
          <a:prstGeom prst="rect">
            <a:avLst/>
          </a:prstGeom>
        </p:spPr>
      </p:pic>
      <p:pic>
        <p:nvPicPr>
          <p:cNvPr id="11" name="Ley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10671" y="4204663"/>
            <a:ext cx="609600" cy="609600"/>
          </a:xfrm>
          <a:prstGeom prst="rect">
            <a:avLst/>
          </a:prstGeom>
        </p:spPr>
      </p:pic>
      <p:pic>
        <p:nvPicPr>
          <p:cNvPr id="12" name="Recording9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069607" y="2109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37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4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8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77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243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730" y="437287"/>
            <a:ext cx="4151422" cy="61581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0302" y="794352"/>
            <a:ext cx="4608622" cy="544402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474316" y="5849678"/>
            <a:ext cx="1175322" cy="3797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 err="1">
                <a:latin typeface="Twinkl Cursive 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Fardowsa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Fardows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13967" y="57347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9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155</Words>
  <Application>Microsoft Office PowerPoint</Application>
  <PresentationFormat>Szélesvásznú</PresentationFormat>
  <Paragraphs>15</Paragraphs>
  <Slides>12</Slides>
  <Notes>1</Notes>
  <HiddenSlides>0</HiddenSlides>
  <MMClips>11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2</vt:i4>
      </vt:variant>
      <vt:variant>
        <vt:lpstr>Diacímek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Twinkl Cursive Looped</vt:lpstr>
      <vt:lpstr>Office Theme</vt:lpstr>
      <vt:lpstr>1_Office Theme</vt:lpstr>
      <vt:lpstr>Socially Connected – a curriculum Part 2.  How the teachers used the work   </vt:lpstr>
      <vt:lpstr>Lockdown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Lockdown</dc:title>
  <dc:creator>A.Newell</dc:creator>
  <cp:lastModifiedBy>Kristóf Kantár</cp:lastModifiedBy>
  <cp:revision>20</cp:revision>
  <dcterms:created xsi:type="dcterms:W3CDTF">2020-09-23T14:49:39Z</dcterms:created>
  <dcterms:modified xsi:type="dcterms:W3CDTF">2021-11-18T21:11:01Z</dcterms:modified>
</cp:coreProperties>
</file>